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790" t="50631" r="7437" b="16225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254" b="16225"/>
          <a:stretch/>
        </p:blipFill>
        <p:spPr>
          <a:xfrm flipH="1">
            <a:off x="7334567" y="0"/>
            <a:ext cx="1809433" cy="147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254" b="16225"/>
          <a:stretch/>
        </p:blipFill>
        <p:spPr>
          <a:xfrm>
            <a:off x="0" y="0"/>
            <a:ext cx="1809433" cy="1473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2532" y="144256"/>
            <a:ext cx="5884335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35" r="1832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409772" y="5400942"/>
            <a:ext cx="5007836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Здоровье и его составляющие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u="sng" dirty="0" smtClean="0">
                <a:latin typeface="Segoe Script" pitchFamily="66" charset="0"/>
              </a:rPr>
              <a:t>ЗДОРОВЬЕ</a:t>
            </a:r>
            <a:endParaRPr lang="ru-RU" sz="5400" b="1" u="sng" dirty="0">
              <a:latin typeface="Segoe Script" pitchFamily="66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7736775">
            <a:off x="1277901" y="1848495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10-конечная звезда 3"/>
          <p:cNvSpPr/>
          <p:nvPr/>
        </p:nvSpPr>
        <p:spPr>
          <a:xfrm>
            <a:off x="216569" y="3043990"/>
            <a:ext cx="1648326" cy="1660358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Segoe Script" pitchFamily="66" charset="0"/>
              </a:rPr>
              <a:t>?</a:t>
            </a:r>
            <a:endParaRPr lang="ru-RU" sz="9600" b="1" dirty="0">
              <a:latin typeface="Segoe Script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2561270" y="2831076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10-конечная звезда 5"/>
          <p:cNvSpPr/>
          <p:nvPr/>
        </p:nvSpPr>
        <p:spPr>
          <a:xfrm>
            <a:off x="2763253" y="4447675"/>
            <a:ext cx="1648326" cy="1660358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Segoe Script" pitchFamily="66" charset="0"/>
              </a:rPr>
              <a:t>?</a:t>
            </a:r>
            <a:endParaRPr lang="ru-RU" sz="9600" b="1" dirty="0">
              <a:latin typeface="Segoe Script" pitchFamily="66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614659" y="2839099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4792578" y="4467727"/>
            <a:ext cx="1648326" cy="1660358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Segoe Script" pitchFamily="66" charset="0"/>
              </a:rPr>
              <a:t>?</a:t>
            </a:r>
            <a:endParaRPr lang="ru-RU" sz="9600" b="1" dirty="0">
              <a:latin typeface="Segoe Script" pitchFamily="66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3477180">
            <a:off x="5946152" y="1860530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10-конечная звезда 10"/>
          <p:cNvSpPr/>
          <p:nvPr/>
        </p:nvSpPr>
        <p:spPr>
          <a:xfrm>
            <a:off x="7122694" y="3104148"/>
            <a:ext cx="1648326" cy="1660358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Segoe Script" pitchFamily="66" charset="0"/>
              </a:rPr>
              <a:t>?</a:t>
            </a:r>
            <a:endParaRPr lang="ru-RU" sz="9600" b="1" dirty="0"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sha\Desktop\zdorov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05" y="1376364"/>
            <a:ext cx="3140243" cy="2553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 descr="C:\Users\Pasha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828" y="1299410"/>
            <a:ext cx="2020972" cy="3036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8" name="Picture 4" descr="C:\Users\Pasha\Desktop\zdorovy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4641" y="3886199"/>
            <a:ext cx="3604286" cy="2508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42532" y="144256"/>
            <a:ext cx="5884335" cy="9987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Script" pitchFamily="66" charset="0"/>
                <a:ea typeface="+mj-ea"/>
                <a:cs typeface="+mj-cs"/>
              </a:rPr>
              <a:t>Что общего?</a:t>
            </a:r>
            <a:endParaRPr kumimoji="0" lang="ru-RU" sz="5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Script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u="sng" dirty="0" smtClean="0">
                <a:latin typeface="Segoe Script" pitchFamily="66" charset="0"/>
              </a:rPr>
              <a:t>ЗДОРОВЬЕ</a:t>
            </a:r>
            <a:endParaRPr lang="ru-RU" sz="5400" b="1" u="sng" dirty="0">
              <a:latin typeface="Segoe Script" pitchFamily="66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7736775">
            <a:off x="1277901" y="1848495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10-конечная звезда 3"/>
          <p:cNvSpPr/>
          <p:nvPr/>
        </p:nvSpPr>
        <p:spPr>
          <a:xfrm>
            <a:off x="216569" y="3043990"/>
            <a:ext cx="1648326" cy="1660358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Segoe Script" pitchFamily="66" charset="0"/>
              </a:rPr>
              <a:t>ЗОЖ</a:t>
            </a:r>
            <a:endParaRPr lang="ru-RU" sz="2800" b="1" dirty="0">
              <a:latin typeface="Segoe Script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2561270" y="2831076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10-конечная звезда 5"/>
          <p:cNvSpPr/>
          <p:nvPr/>
        </p:nvSpPr>
        <p:spPr>
          <a:xfrm>
            <a:off x="2763253" y="4447675"/>
            <a:ext cx="1648326" cy="1660358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Segoe Script" pitchFamily="66" charset="0"/>
              </a:rPr>
              <a:t>?</a:t>
            </a:r>
            <a:endParaRPr lang="ru-RU" sz="9600" b="1" dirty="0">
              <a:latin typeface="Segoe Script" pitchFamily="66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614659" y="2839099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4792578" y="4467727"/>
            <a:ext cx="1648326" cy="1660358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Segoe Script" pitchFamily="66" charset="0"/>
              </a:rPr>
              <a:t>?</a:t>
            </a:r>
            <a:endParaRPr lang="ru-RU" sz="9600" b="1" dirty="0">
              <a:latin typeface="Segoe Script" pitchFamily="66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3477180">
            <a:off x="5946152" y="1860530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10-конечная звезда 10"/>
          <p:cNvSpPr/>
          <p:nvPr/>
        </p:nvSpPr>
        <p:spPr>
          <a:xfrm>
            <a:off x="7122694" y="3104148"/>
            <a:ext cx="1648326" cy="1660358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Segoe Script" pitchFamily="66" charset="0"/>
              </a:rPr>
              <a:t>?</a:t>
            </a:r>
            <a:endParaRPr lang="ru-RU" sz="9600" b="1" dirty="0"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374" y="709741"/>
            <a:ext cx="5884335" cy="9987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Segoe Script" pitchFamily="66" charset="0"/>
              </a:rPr>
              <a:t>Отгадайте ребус</a:t>
            </a:r>
            <a:endParaRPr lang="ru-RU" b="1" dirty="0">
              <a:solidFill>
                <a:srgbClr val="FF0000"/>
              </a:solidFill>
              <a:latin typeface="Segoe Script" pitchFamily="66" charset="0"/>
            </a:endParaRPr>
          </a:p>
        </p:txBody>
      </p:sp>
      <p:pic>
        <p:nvPicPr>
          <p:cNvPr id="7170" name="Picture 2" descr="C:\Users\Pasha\Desktop\s1022515_1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995" y="1984960"/>
            <a:ext cx="8202613" cy="3609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u="sng" dirty="0" smtClean="0">
                <a:latin typeface="Segoe Script" pitchFamily="66" charset="0"/>
              </a:rPr>
              <a:t>ЗДОРОВЬЕ</a:t>
            </a:r>
            <a:endParaRPr lang="ru-RU" sz="5400" b="1" u="sng" dirty="0">
              <a:latin typeface="Segoe Script" pitchFamily="66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7736775">
            <a:off x="1277901" y="1848495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10-конечная звезда 3"/>
          <p:cNvSpPr/>
          <p:nvPr/>
        </p:nvSpPr>
        <p:spPr>
          <a:xfrm>
            <a:off x="216569" y="3043990"/>
            <a:ext cx="1648326" cy="1660358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Segoe Script" pitchFamily="66" charset="0"/>
              </a:rPr>
              <a:t>ЗОЖ</a:t>
            </a:r>
            <a:endParaRPr lang="ru-RU" sz="2800" b="1" dirty="0">
              <a:latin typeface="Segoe Script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2561270" y="2831076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10-конечная звезда 5"/>
          <p:cNvSpPr/>
          <p:nvPr/>
        </p:nvSpPr>
        <p:spPr>
          <a:xfrm>
            <a:off x="2707105" y="4447675"/>
            <a:ext cx="1704474" cy="1796714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Segoe Script" pitchFamily="66" charset="0"/>
              </a:rPr>
              <a:t>Экология</a:t>
            </a:r>
            <a:endParaRPr lang="ru-RU" sz="3200" b="1" dirty="0">
              <a:latin typeface="Segoe Script" pitchFamily="66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614659" y="2839099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4792578" y="4467727"/>
            <a:ext cx="1648326" cy="1660358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Segoe Script" pitchFamily="66" charset="0"/>
              </a:rPr>
              <a:t>?</a:t>
            </a:r>
            <a:endParaRPr lang="ru-RU" sz="9600" b="1" dirty="0">
              <a:latin typeface="Segoe Script" pitchFamily="66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3477180">
            <a:off x="5946152" y="1860530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10-конечная звезда 10"/>
          <p:cNvSpPr/>
          <p:nvPr/>
        </p:nvSpPr>
        <p:spPr>
          <a:xfrm>
            <a:off x="7122694" y="3104148"/>
            <a:ext cx="1648326" cy="1660358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Segoe Script" pitchFamily="66" charset="0"/>
              </a:rPr>
              <a:t>?</a:t>
            </a:r>
            <a:endParaRPr lang="ru-RU" sz="9600" b="1" dirty="0"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asha\Desktop\$_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73" y="2106447"/>
            <a:ext cx="3163385" cy="31633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Pasha\Desktop\Five-tips-for-a-healthy-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6674" y="2093496"/>
            <a:ext cx="4762315" cy="3172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82374" y="709741"/>
            <a:ext cx="5884335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Segoe Script" pitchFamily="66" charset="0"/>
              </a:rPr>
              <a:t>Найдите связь и определите: что это?</a:t>
            </a:r>
            <a:endParaRPr lang="ru-RU" b="1" dirty="0">
              <a:solidFill>
                <a:srgbClr val="FF000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u="sng" dirty="0" smtClean="0">
                <a:latin typeface="Segoe Script" pitchFamily="66" charset="0"/>
              </a:rPr>
              <a:t>ЗДОРОВЬЕ</a:t>
            </a:r>
            <a:endParaRPr lang="ru-RU" sz="5400" b="1" u="sng" dirty="0">
              <a:latin typeface="Segoe Script" pitchFamily="66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7736775">
            <a:off x="1277901" y="1848495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10-конечная звезда 3"/>
          <p:cNvSpPr/>
          <p:nvPr/>
        </p:nvSpPr>
        <p:spPr>
          <a:xfrm>
            <a:off x="216569" y="3043990"/>
            <a:ext cx="1648326" cy="1660358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Segoe Script" pitchFamily="66" charset="0"/>
              </a:rPr>
              <a:t>ЗОЖ</a:t>
            </a:r>
            <a:endParaRPr lang="ru-RU" sz="2800" b="1" dirty="0">
              <a:latin typeface="Segoe Script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2561270" y="2831076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10-конечная звезда 5"/>
          <p:cNvSpPr/>
          <p:nvPr/>
        </p:nvSpPr>
        <p:spPr>
          <a:xfrm>
            <a:off x="1275347" y="4006516"/>
            <a:ext cx="3549316" cy="2646947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Segoe Script" pitchFamily="66" charset="0"/>
              </a:rPr>
              <a:t>Экология</a:t>
            </a:r>
            <a:endParaRPr lang="ru-RU" sz="3200" b="1" dirty="0">
              <a:latin typeface="Segoe Script" pitchFamily="66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614659" y="2839099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4800600" y="3970421"/>
            <a:ext cx="2983832" cy="2887579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Segoe Script" pitchFamily="66" charset="0"/>
              </a:rPr>
              <a:t>Психол. здоровье</a:t>
            </a:r>
            <a:endParaRPr lang="ru-RU" sz="2800" b="1" dirty="0">
              <a:latin typeface="Segoe Script" pitchFamily="66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3477180">
            <a:off x="5946152" y="1860530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10-конечная звезда 10"/>
          <p:cNvSpPr/>
          <p:nvPr/>
        </p:nvSpPr>
        <p:spPr>
          <a:xfrm>
            <a:off x="7339263" y="3068053"/>
            <a:ext cx="1648326" cy="1660358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Segoe Script" pitchFamily="66" charset="0"/>
              </a:rPr>
              <a:t>?</a:t>
            </a:r>
            <a:endParaRPr lang="ru-RU" sz="9600" b="1" dirty="0"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asha\Desktop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52" y="1708485"/>
            <a:ext cx="3898231" cy="29236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19" name="Picture 3" descr="C:\Users\Pasha\Desktop\family-22-1642351-k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242" y="3496107"/>
            <a:ext cx="4118811" cy="27469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18469" y="517235"/>
            <a:ext cx="5884335" cy="99874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Script" pitchFamily="66" charset="0"/>
                <a:ea typeface="+mj-ea"/>
                <a:cs typeface="+mj-cs"/>
              </a:rPr>
              <a:t>Найдите связь и определите: что это?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Script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u="sng" dirty="0" smtClean="0">
                <a:latin typeface="Segoe Script" pitchFamily="66" charset="0"/>
              </a:rPr>
              <a:t>ЗДОРОВЬЕ</a:t>
            </a:r>
            <a:endParaRPr lang="ru-RU" sz="5400" b="1" u="sng" dirty="0">
              <a:latin typeface="Segoe Script" pitchFamily="66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7736775">
            <a:off x="1277901" y="1848495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10-конечная звезда 3"/>
          <p:cNvSpPr/>
          <p:nvPr/>
        </p:nvSpPr>
        <p:spPr>
          <a:xfrm>
            <a:off x="216569" y="3043990"/>
            <a:ext cx="1648326" cy="1660358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Segoe Script" pitchFamily="66" charset="0"/>
              </a:rPr>
              <a:t>ЗОЖ</a:t>
            </a:r>
            <a:endParaRPr lang="ru-RU" sz="2800" b="1" dirty="0">
              <a:latin typeface="Segoe Script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2561270" y="2831076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10-конечная звезда 5"/>
          <p:cNvSpPr/>
          <p:nvPr/>
        </p:nvSpPr>
        <p:spPr>
          <a:xfrm>
            <a:off x="1275347" y="4006516"/>
            <a:ext cx="3549316" cy="2646947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Segoe Script" pitchFamily="66" charset="0"/>
              </a:rPr>
              <a:t>Экология</a:t>
            </a:r>
            <a:endParaRPr lang="ru-RU" sz="3200" b="1" dirty="0">
              <a:latin typeface="Segoe Script" pitchFamily="66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614659" y="2839099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4620126" y="3970421"/>
            <a:ext cx="2983832" cy="2887579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Segoe Script" pitchFamily="66" charset="0"/>
              </a:rPr>
              <a:t>Психол. здоровье</a:t>
            </a:r>
            <a:endParaRPr lang="ru-RU" sz="2800" b="1" dirty="0">
              <a:latin typeface="Segoe Script" pitchFamily="66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3477180">
            <a:off x="5946152" y="1860530"/>
            <a:ext cx="2005054" cy="399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10-конечная звезда 10"/>
          <p:cNvSpPr/>
          <p:nvPr/>
        </p:nvSpPr>
        <p:spPr>
          <a:xfrm>
            <a:off x="7050505" y="2827420"/>
            <a:ext cx="2093495" cy="2081464"/>
          </a:xfrm>
          <a:prstGeom prst="star10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Segoe Script" pitchFamily="66" charset="0"/>
              </a:rPr>
              <a:t>Наследственность</a:t>
            </a:r>
            <a:endParaRPr lang="ru-RU" sz="2800" b="1" dirty="0"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468" y="613488"/>
            <a:ext cx="5884335" cy="998742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  <a:latin typeface="Segoe Script" pitchFamily="66" charset="0"/>
              </a:rPr>
              <a:t>Специальное задание</a:t>
            </a:r>
            <a:endParaRPr lang="ru-RU" sz="5400" b="1" u="sng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2895477"/>
            <a:ext cx="9144000" cy="20013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66" charset="0"/>
                <a:ea typeface="+mj-ea"/>
                <a:cs typeface="+mj-cs"/>
              </a:rPr>
              <a:t>Обобщить полученные в ходе квеста знания и презентовать их</a:t>
            </a:r>
            <a:endParaRPr kumimoji="0" lang="ru-RU" sz="5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asha\Desktop\779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442" y="553453"/>
            <a:ext cx="4876800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911642" y="5871408"/>
            <a:ext cx="3188368" cy="529389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АВТОРИЗАЦИЯ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asha\Desktop\s120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1285"/>
            <a:ext cx="9144000" cy="5606715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009151"/>
            <a:ext cx="5101389" cy="9987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Script" pitchFamily="66" charset="0"/>
                <a:ea typeface="+mj-ea"/>
                <a:cs typeface="+mj-cs"/>
              </a:rPr>
              <a:t>Вы успешно прошли квест!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Script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Segoe Script" pitchFamily="66" charset="0"/>
                <a:ea typeface="+mj-ea"/>
                <a:cs typeface="+mj-cs"/>
              </a:rPr>
              <a:t>Поздравляю!</a:t>
            </a:r>
            <a:endParaRPr kumimoji="0" lang="ru-RU" sz="54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Script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asha\Desktop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sha\Desktop\622be81d30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sha\Desktop\d62ad304dedcf6d6555bb177d6a8d4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0422" y="-312822"/>
            <a:ext cx="10592569" cy="7387389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10652" y="6148138"/>
            <a:ext cx="7178355" cy="10106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itchFamily="66" charset="0"/>
              </a:rPr>
              <a:t>Ученикам </a:t>
            </a:r>
          </a:p>
          <a:p>
            <a:r>
              <a:rPr lang="ru-RU" sz="5400" b="1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itchFamily="66" charset="0"/>
              </a:rPr>
              <a:t>9 класса</a:t>
            </a:r>
          </a:p>
          <a:p>
            <a:endParaRPr lang="ru-RU" sz="5400" b="1" i="1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pitchFamily="66" charset="0"/>
            </a:endParaRPr>
          </a:p>
          <a:p>
            <a:r>
              <a:rPr lang="ru-RU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itchFamily="66" charset="0"/>
              </a:rPr>
              <a:t>Приглашаем вас</a:t>
            </a:r>
          </a:p>
          <a:p>
            <a:r>
              <a:rPr lang="ru-RU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itchFamily="66" charset="0"/>
              </a:rPr>
              <a:t>принять участие в квест-игре</a:t>
            </a:r>
          </a:p>
          <a:p>
            <a:r>
              <a:rPr lang="ru-RU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itchFamily="66" charset="0"/>
              </a:rPr>
              <a:t>«ЗДОРОВЬЕ и его составляющие»</a:t>
            </a:r>
          </a:p>
          <a:p>
            <a:r>
              <a:rPr lang="ru-RU" sz="5400" b="1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itchFamily="66" charset="0"/>
              </a:rPr>
              <a:t> </a:t>
            </a:r>
          </a:p>
          <a:p>
            <a:endParaRPr lang="en-US" sz="5400" b="1" i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88667" y="5665637"/>
            <a:ext cx="5007836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itchFamily="66" charset="0"/>
              </a:rPr>
              <a:t>Админ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730" y="1696453"/>
            <a:ext cx="7942596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Segoe Script" pitchFamily="66" charset="0"/>
              </a:rPr>
              <a:t>Чему мы научимся </a:t>
            </a:r>
            <a:r>
              <a:rPr lang="ru-RU" dirty="0" smtClean="0">
                <a:latin typeface="Segoe Script" pitchFamily="66" charset="0"/>
              </a:rPr>
              <a:t/>
            </a:r>
            <a:br>
              <a:rPr lang="ru-RU" dirty="0" smtClean="0">
                <a:latin typeface="Segoe Script" pitchFamily="66" charset="0"/>
              </a:rPr>
            </a:br>
            <a:r>
              <a:rPr lang="ru-RU" dirty="0" smtClean="0">
                <a:latin typeface="Segoe Script" pitchFamily="66" charset="0"/>
              </a:rPr>
              <a:t>при прохождении квест-игры?</a:t>
            </a:r>
            <a:endParaRPr lang="ru-RU" dirty="0">
              <a:latin typeface="Segoe Script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title"/>
          </p:nvPr>
        </p:nvSpPr>
        <p:spPr>
          <a:xfrm>
            <a:off x="0" y="2755109"/>
            <a:ext cx="9143999" cy="99874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Segoe Script" pitchFamily="66" charset="0"/>
              </a:rPr>
              <a:t>Изучим понятие «здоровье» и </a:t>
            </a:r>
            <a:r>
              <a:rPr lang="ru-RU" sz="4400" dirty="0" smtClean="0">
                <a:latin typeface="Segoe Script" pitchFamily="66" charset="0"/>
              </a:rPr>
              <a:t>факторы, </a:t>
            </a:r>
            <a:r>
              <a:rPr lang="ru-RU" sz="4400" dirty="0" smtClean="0">
                <a:latin typeface="Segoe Script" pitchFamily="66" charset="0"/>
              </a:rPr>
              <a:t>оказывающие на него </a:t>
            </a:r>
            <a:r>
              <a:rPr lang="ru-RU" sz="4400" dirty="0" smtClean="0">
                <a:latin typeface="Segoe Script" pitchFamily="66" charset="0"/>
              </a:rPr>
              <a:t>влияние; </a:t>
            </a:r>
            <a:r>
              <a:rPr lang="ru-RU" sz="4400" dirty="0" smtClean="0">
                <a:latin typeface="Segoe Script" pitchFamily="66" charset="0"/>
              </a:rPr>
              <a:t>научимся применять полученные знания на практике</a:t>
            </a:r>
            <a:endParaRPr lang="ru-RU" sz="4400" dirty="0"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Segoe Script" pitchFamily="66" charset="0"/>
              </a:rPr>
              <a:t>Задания квеста:</a:t>
            </a:r>
            <a:endParaRPr lang="ru-RU" b="1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403561"/>
            <a:ext cx="9144000" cy="49130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66" charset="0"/>
                <a:ea typeface="+mj-ea"/>
                <a:cs typeface="+mj-cs"/>
              </a:rPr>
              <a:t>Изучить понятие «здоровье».</a:t>
            </a: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4000" dirty="0" smtClean="0">
                <a:latin typeface="Segoe Script" pitchFamily="66" charset="0"/>
                <a:ea typeface="+mj-ea"/>
                <a:cs typeface="+mj-cs"/>
              </a:rPr>
              <a:t>Рассмотреть факторы, которые оказывают на него влияние.</a:t>
            </a: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66" charset="0"/>
                <a:ea typeface="+mj-ea"/>
                <a:cs typeface="+mj-cs"/>
              </a:rPr>
              <a:t>Выполнить специальное задание.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978" y="1684297"/>
            <a:ext cx="8614610" cy="998742"/>
          </a:xfrm>
        </p:spPr>
        <p:txBody>
          <a:bodyPr>
            <a:noAutofit/>
          </a:bodyPr>
          <a:lstStyle/>
          <a:p>
            <a:pPr algn="just"/>
            <a:r>
              <a:rPr lang="ru-RU" sz="7200" dirty="0" smtClean="0">
                <a:latin typeface="Segoe Script" pitchFamily="66" charset="0"/>
              </a:rPr>
              <a:t>Здоровье – это…</a:t>
            </a:r>
            <a:endParaRPr lang="ru-RU" sz="7200" dirty="0">
              <a:latin typeface="Segoe Script" pitchFamily="66" charset="0"/>
            </a:endParaRPr>
          </a:p>
        </p:txBody>
      </p:sp>
      <p:pic>
        <p:nvPicPr>
          <p:cNvPr id="4099" name="Picture 3" descr="C:\Users\Pasha\Desktop\kissclipart-shrugging-shoulders-clipart-shoulder-shrug-clip-ar-3a3d6f24efc6bc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802" y="3150401"/>
            <a:ext cx="4623134" cy="349303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264" y="2694951"/>
            <a:ext cx="8337884" cy="998742"/>
          </a:xfrm>
        </p:spPr>
        <p:txBody>
          <a:bodyPr>
            <a:noAutofit/>
          </a:bodyPr>
          <a:lstStyle/>
          <a:p>
            <a:pPr algn="ctr"/>
            <a:r>
              <a:rPr lang="ru-RU" sz="4400" u="sng" dirty="0" smtClean="0">
                <a:latin typeface="Segoe Script" pitchFamily="66" charset="0"/>
              </a:rPr>
              <a:t>Здоровье </a:t>
            </a:r>
            <a:r>
              <a:rPr lang="ru-RU" sz="4400" dirty="0" smtClean="0">
                <a:latin typeface="Segoe Script" pitchFamily="66" charset="0"/>
              </a:rPr>
              <a:t>– это состояние полного физического, душевного и социального благополучия, а не только отсутствием болезней и физических дефектов. </a:t>
            </a:r>
            <a:endParaRPr lang="ru-RU" sz="4400" dirty="0">
              <a:latin typeface="Segoe Script" pitchFamily="66" charset="0"/>
            </a:endParaRPr>
          </a:p>
        </p:txBody>
      </p:sp>
      <p:pic>
        <p:nvPicPr>
          <p:cNvPr id="5123" name="Picture 3" descr="C:\Users\Pasha\Desktop\890fc23b7531f46f136e92a05ab59d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253" y="4627659"/>
            <a:ext cx="1816768" cy="223034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158</Words>
  <Application>Microsoft Office PowerPoint</Application>
  <PresentationFormat>Экран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Чему мы научимся  при прохождении квест-игры?</vt:lpstr>
      <vt:lpstr>Изучим понятие «здоровье» и факторы, оказывающие на него влияние; научимся применять полученные знания на практике</vt:lpstr>
      <vt:lpstr>Задания квеста:</vt:lpstr>
      <vt:lpstr>Здоровье – это…</vt:lpstr>
      <vt:lpstr>Здоровье – это состояние полного физического, душевного и социального благополучия, а не только отсутствием болезней и физических дефектов. </vt:lpstr>
      <vt:lpstr>ЗДОРОВЬЕ</vt:lpstr>
      <vt:lpstr>Слайд 11</vt:lpstr>
      <vt:lpstr>ЗДОРОВЬЕ</vt:lpstr>
      <vt:lpstr>Отгадайте ребус</vt:lpstr>
      <vt:lpstr>ЗДОРОВЬЕ</vt:lpstr>
      <vt:lpstr>Найдите связь и определите: что это?</vt:lpstr>
      <vt:lpstr>ЗДОРОВЬЕ</vt:lpstr>
      <vt:lpstr>Слайд 17</vt:lpstr>
      <vt:lpstr>ЗДОРОВЬЕ</vt:lpstr>
      <vt:lpstr>Специальное задание</vt:lpstr>
      <vt:lpstr>Слайд 20</vt:lpstr>
      <vt:lpstr>Слайд 21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Pasha</cp:lastModifiedBy>
  <cp:revision>122</cp:revision>
  <dcterms:created xsi:type="dcterms:W3CDTF">2016-11-18T14:12:19Z</dcterms:created>
  <dcterms:modified xsi:type="dcterms:W3CDTF">2019-04-22T15:37:10Z</dcterms:modified>
</cp:coreProperties>
</file>